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9"/>
  </p:handoutMasterIdLst>
  <p:sldIdLst>
    <p:sldId id="283" r:id="rId2"/>
    <p:sldId id="281" r:id="rId3"/>
    <p:sldId id="263" r:id="rId4"/>
    <p:sldId id="271" r:id="rId5"/>
    <p:sldId id="270" r:id="rId6"/>
    <p:sldId id="272" r:id="rId7"/>
    <p:sldId id="269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4663"/>
    <a:srgbClr val="3B61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7C5CA4-A987-4464-8D40-B32D9EE1D192}" v="14" dt="2018-06-11T18:25:11.4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Микола Трегуб" userId="8f100770-e481-4fe4-829e-996771df539d" providerId="ADAL" clId="{9D7C5CA4-A987-4464-8D40-B32D9EE1D192}"/>
    <pc:docChg chg="delSld modSld sldOrd">
      <pc:chgData name="Микола Трегуб" userId="8f100770-e481-4fe4-829e-996771df539d" providerId="ADAL" clId="{9D7C5CA4-A987-4464-8D40-B32D9EE1D192}" dt="2018-06-11T18:25:11.483" v="13" actId="2696"/>
      <pc:docMkLst>
        <pc:docMk/>
      </pc:docMkLst>
      <pc:sldChg chg="del">
        <pc:chgData name="Микола Трегуб" userId="8f100770-e481-4fe4-829e-996771df539d" providerId="ADAL" clId="{9D7C5CA4-A987-4464-8D40-B32D9EE1D192}" dt="2018-06-11T18:24:16.325" v="2" actId="2696"/>
        <pc:sldMkLst>
          <pc:docMk/>
          <pc:sldMk cId="3244537116" sldId="264"/>
        </pc:sldMkLst>
      </pc:sldChg>
      <pc:sldChg chg="del">
        <pc:chgData name="Микола Трегуб" userId="8f100770-e481-4fe4-829e-996771df539d" providerId="ADAL" clId="{9D7C5CA4-A987-4464-8D40-B32D9EE1D192}" dt="2018-06-11T18:24:16.349" v="3" actId="2696"/>
        <pc:sldMkLst>
          <pc:docMk/>
          <pc:sldMk cId="2523719416" sldId="267"/>
        </pc:sldMkLst>
      </pc:sldChg>
      <pc:sldChg chg="del">
        <pc:chgData name="Микола Трегуб" userId="8f100770-e481-4fe4-829e-996771df539d" providerId="ADAL" clId="{9D7C5CA4-A987-4464-8D40-B32D9EE1D192}" dt="2018-06-11T18:24:16.323" v="1" actId="2696"/>
        <pc:sldMkLst>
          <pc:docMk/>
          <pc:sldMk cId="1755116108" sldId="273"/>
        </pc:sldMkLst>
      </pc:sldChg>
      <pc:sldChg chg="del">
        <pc:chgData name="Микола Трегуб" userId="8f100770-e481-4fe4-829e-996771df539d" providerId="ADAL" clId="{9D7C5CA4-A987-4464-8D40-B32D9EE1D192}" dt="2018-06-11T18:24:16.359" v="6" actId="2696"/>
        <pc:sldMkLst>
          <pc:docMk/>
          <pc:sldMk cId="3601266380" sldId="275"/>
        </pc:sldMkLst>
      </pc:sldChg>
      <pc:sldChg chg="del">
        <pc:chgData name="Микола Трегуб" userId="8f100770-e481-4fe4-829e-996771df539d" providerId="ADAL" clId="{9D7C5CA4-A987-4464-8D40-B32D9EE1D192}" dt="2018-06-11T18:24:16.361" v="7" actId="2696"/>
        <pc:sldMkLst>
          <pc:docMk/>
          <pc:sldMk cId="1888533942" sldId="276"/>
        </pc:sldMkLst>
      </pc:sldChg>
      <pc:sldChg chg="del">
        <pc:chgData name="Микола Трегуб" userId="8f100770-e481-4fe4-829e-996771df539d" providerId="ADAL" clId="{9D7C5CA4-A987-4464-8D40-B32D9EE1D192}" dt="2018-06-11T18:24:16.397" v="8" actId="2696"/>
        <pc:sldMkLst>
          <pc:docMk/>
          <pc:sldMk cId="4238220080" sldId="278"/>
        </pc:sldMkLst>
      </pc:sldChg>
      <pc:sldChg chg="del">
        <pc:chgData name="Микола Трегуб" userId="8f100770-e481-4fe4-829e-996771df539d" providerId="ADAL" clId="{9D7C5CA4-A987-4464-8D40-B32D9EE1D192}" dt="2018-06-11T18:24:16.318" v="0" actId="2696"/>
        <pc:sldMkLst>
          <pc:docMk/>
          <pc:sldMk cId="3879496830" sldId="279"/>
        </pc:sldMkLst>
      </pc:sldChg>
      <pc:sldChg chg="ord">
        <pc:chgData name="Микола Трегуб" userId="8f100770-e481-4fe4-829e-996771df539d" providerId="ADAL" clId="{9D7C5CA4-A987-4464-8D40-B32D9EE1D192}" dt="2018-06-11T18:24:58.060" v="12"/>
        <pc:sldMkLst>
          <pc:docMk/>
          <pc:sldMk cId="689719046" sldId="281"/>
        </pc:sldMkLst>
      </pc:sldChg>
      <pc:sldChg chg="modSp">
        <pc:chgData name="Микола Трегуб" userId="8f100770-e481-4fe4-829e-996771df539d" providerId="ADAL" clId="{9D7C5CA4-A987-4464-8D40-B32D9EE1D192}" dt="2018-06-11T18:24:48.081" v="11" actId="207"/>
        <pc:sldMkLst>
          <pc:docMk/>
          <pc:sldMk cId="2928263300" sldId="283"/>
        </pc:sldMkLst>
        <pc:spChg chg="mod">
          <ac:chgData name="Микола Трегуб" userId="8f100770-e481-4fe4-829e-996771df539d" providerId="ADAL" clId="{9D7C5CA4-A987-4464-8D40-B32D9EE1D192}" dt="2018-06-11T18:24:48.081" v="11" actId="207"/>
          <ac:spMkLst>
            <pc:docMk/>
            <pc:sldMk cId="2928263300" sldId="283"/>
            <ac:spMk id="17" creationId="{00000000-0000-0000-0000-000000000000}"/>
          </ac:spMkLst>
        </pc:spChg>
      </pc:sldChg>
      <pc:sldChg chg="del">
        <pc:chgData name="Микола Трегуб" userId="8f100770-e481-4fe4-829e-996771df539d" providerId="ADAL" clId="{9D7C5CA4-A987-4464-8D40-B32D9EE1D192}" dt="2018-06-11T18:24:16.399" v="9" actId="2696"/>
        <pc:sldMkLst>
          <pc:docMk/>
          <pc:sldMk cId="1431999001" sldId="284"/>
        </pc:sldMkLst>
      </pc:sldChg>
      <pc:sldChg chg="del">
        <pc:chgData name="Микола Трегуб" userId="8f100770-e481-4fe4-829e-996771df539d" providerId="ADAL" clId="{9D7C5CA4-A987-4464-8D40-B32D9EE1D192}" dt="2018-06-11T18:25:11.483" v="13" actId="2696"/>
        <pc:sldMkLst>
          <pc:docMk/>
          <pc:sldMk cId="1175255335" sldId="285"/>
        </pc:sldMkLst>
      </pc:sldChg>
      <pc:sldChg chg="del">
        <pc:chgData name="Микола Трегуб" userId="8f100770-e481-4fe4-829e-996771df539d" providerId="ADAL" clId="{9D7C5CA4-A987-4464-8D40-B32D9EE1D192}" dt="2018-06-11T18:24:16.357" v="5" actId="2696"/>
        <pc:sldMkLst>
          <pc:docMk/>
          <pc:sldMk cId="1861858320" sldId="287"/>
        </pc:sldMkLst>
      </pc:sldChg>
      <pc:sldChg chg="del">
        <pc:chgData name="Микола Трегуб" userId="8f100770-e481-4fe4-829e-996771df539d" providerId="ADAL" clId="{9D7C5CA4-A987-4464-8D40-B32D9EE1D192}" dt="2018-06-11T18:24:16.353" v="4" actId="2696"/>
        <pc:sldMkLst>
          <pc:docMk/>
          <pc:sldMk cId="1739649646" sldId="28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6B674C-47DE-4D69-824F-B768083A5652}" type="datetimeFigureOut">
              <a:rPr lang="ru-RU" smtClean="0"/>
              <a:t>11.06.2018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23DA66-C4C8-47FB-AD19-85F20319C6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5826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14326" y="2221138"/>
            <a:ext cx="7384596" cy="18337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/>
            </a:lvl1pPr>
          </a:lstStyle>
          <a:p>
            <a:r>
              <a:rPr lang="ru-RU" sz="3200" b="1" dirty="0"/>
              <a:t>НАЗВА ТЕМИ ВИСТУПУ</a:t>
            </a:r>
            <a:endParaRPr lang="ru-RU" dirty="0"/>
          </a:p>
        </p:txBody>
      </p:sp>
      <p:cxnSp>
        <p:nvCxnSpPr>
          <p:cNvPr id="12" name="Прямая соединительная линия 11"/>
          <p:cNvCxnSpPr/>
          <p:nvPr userDrawn="1"/>
        </p:nvCxnSpPr>
        <p:spPr>
          <a:xfrm>
            <a:off x="401411" y="4060814"/>
            <a:ext cx="7790160" cy="0"/>
          </a:xfrm>
          <a:prstGeom prst="line">
            <a:avLst/>
          </a:prstGeom>
          <a:ln w="12700">
            <a:solidFill>
              <a:srgbClr val="3146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179615" y="6371896"/>
            <a:ext cx="13880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1600" dirty="0"/>
              <a:t>Співавтори:</a:t>
            </a:r>
          </a:p>
        </p:txBody>
      </p:sp>
      <p:sp>
        <p:nvSpPr>
          <p:cNvPr id="27" name="Объект 26"/>
          <p:cNvSpPr>
            <a:spLocks noGrp="1"/>
          </p:cNvSpPr>
          <p:nvPr>
            <p:ph sz="quarter" idx="11" hasCustomPrompt="1"/>
          </p:nvPr>
        </p:nvSpPr>
        <p:spPr>
          <a:xfrm>
            <a:off x="314325" y="285186"/>
            <a:ext cx="4151540" cy="10619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aseline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uk-UA" noProof="0" dirty="0"/>
              <a:t>Назва</a:t>
            </a:r>
            <a:r>
              <a:rPr lang="ru-RU" dirty="0"/>
              <a:t> факультету та </a:t>
            </a:r>
            <a:r>
              <a:rPr lang="uk-UA" dirty="0"/>
              <a:t>кафедри (не обов’язково при виступі в інших закладах та містах)</a:t>
            </a:r>
            <a:endParaRPr lang="ru-RU" dirty="0"/>
          </a:p>
        </p:txBody>
      </p:sp>
      <p:sp>
        <p:nvSpPr>
          <p:cNvPr id="29" name="Объект 28"/>
          <p:cNvSpPr>
            <a:spLocks noGrp="1"/>
          </p:cNvSpPr>
          <p:nvPr>
            <p:ph sz="quarter" idx="12" hasCustomPrompt="1"/>
          </p:nvPr>
        </p:nvSpPr>
        <p:spPr>
          <a:xfrm>
            <a:off x="314325" y="4091089"/>
            <a:ext cx="7527471" cy="9381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ru-RU" dirty="0" err="1"/>
              <a:t>Науковий</a:t>
            </a:r>
            <a:r>
              <a:rPr lang="ru-RU" dirty="0"/>
              <a:t> </a:t>
            </a:r>
            <a:r>
              <a:rPr lang="ru-RU" dirty="0" err="1"/>
              <a:t>ступінь</a:t>
            </a:r>
            <a:r>
              <a:rPr lang="ru-RU" dirty="0"/>
              <a:t>, </a:t>
            </a:r>
            <a:r>
              <a:rPr lang="ru-RU" dirty="0" err="1"/>
              <a:t>звання</a:t>
            </a:r>
            <a:r>
              <a:rPr lang="ru-RU" dirty="0"/>
              <a:t> та </a:t>
            </a:r>
            <a:r>
              <a:rPr lang="ru-RU" dirty="0" err="1"/>
              <a:t>повне</a:t>
            </a:r>
            <a:r>
              <a:rPr lang="ru-RU" dirty="0"/>
              <a:t> П.І.Б. особи,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виступає</a:t>
            </a:r>
            <a:endParaRPr lang="ru-RU" dirty="0"/>
          </a:p>
        </p:txBody>
      </p:sp>
      <p:sp>
        <p:nvSpPr>
          <p:cNvPr id="30" name="Объект 28"/>
          <p:cNvSpPr>
            <a:spLocks noGrp="1"/>
          </p:cNvSpPr>
          <p:nvPr>
            <p:ph sz="quarter" idx="13" hasCustomPrompt="1"/>
          </p:nvPr>
        </p:nvSpPr>
        <p:spPr>
          <a:xfrm>
            <a:off x="1445077" y="6399710"/>
            <a:ext cx="7266216" cy="2851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uk-UA" noProof="0" dirty="0"/>
              <a:t>перелік авторів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6" hasCustomPrompt="1"/>
          </p:nvPr>
        </p:nvSpPr>
        <p:spPr>
          <a:xfrm>
            <a:off x="4629150" y="283247"/>
            <a:ext cx="2718140" cy="106386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 baseline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uk-UA" noProof="0" dirty="0"/>
              <a:t>Назва конференції або заходу</a:t>
            </a:r>
            <a:br>
              <a:rPr lang="uk-UA" noProof="0" dirty="0"/>
            </a:br>
            <a:r>
              <a:rPr lang="uk-UA" noProof="0" dirty="0"/>
              <a:t>Заклад, де відбудеться виступ</a:t>
            </a:r>
            <a:br>
              <a:rPr lang="uk-UA" noProof="0" dirty="0"/>
            </a:br>
            <a:r>
              <a:rPr lang="uk-UA" noProof="0" dirty="0"/>
              <a:t>Місто</a:t>
            </a:r>
            <a:br>
              <a:rPr lang="uk-UA" noProof="0" dirty="0"/>
            </a:br>
            <a:r>
              <a:rPr lang="uk-UA" noProof="0" dirty="0"/>
              <a:t>Дата виступу </a:t>
            </a:r>
          </a:p>
        </p:txBody>
      </p:sp>
    </p:spTree>
    <p:extLst>
      <p:ext uri="{BB962C8B-B14F-4D97-AF65-F5344CB8AC3E}">
        <p14:creationId xmlns:p14="http://schemas.microsoft.com/office/powerpoint/2010/main" val="172263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танні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14326" y="2221138"/>
            <a:ext cx="7384596" cy="18337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/>
            </a:lvl1pPr>
          </a:lstStyle>
          <a:p>
            <a:r>
              <a:rPr lang="ru-RU" sz="3200" b="1" dirty="0"/>
              <a:t>НАЗВА ТЕМИ ВИСТУПУ</a:t>
            </a:r>
            <a:endParaRPr lang="ru-RU" dirty="0"/>
          </a:p>
        </p:txBody>
      </p:sp>
      <p:cxnSp>
        <p:nvCxnSpPr>
          <p:cNvPr id="12" name="Прямая соединительная линия 11"/>
          <p:cNvCxnSpPr/>
          <p:nvPr userDrawn="1"/>
        </p:nvCxnSpPr>
        <p:spPr>
          <a:xfrm>
            <a:off x="401411" y="4060814"/>
            <a:ext cx="7790160" cy="0"/>
          </a:xfrm>
          <a:prstGeom prst="line">
            <a:avLst/>
          </a:prstGeom>
          <a:ln w="12700">
            <a:solidFill>
              <a:srgbClr val="3146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179615" y="6371896"/>
            <a:ext cx="13880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1600" dirty="0"/>
              <a:t>Співавтори: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314325" y="4924928"/>
            <a:ext cx="15716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uk-UA" sz="1600" b="1" dirty="0"/>
              <a:t>Контакти:</a:t>
            </a:r>
          </a:p>
        </p:txBody>
      </p:sp>
      <p:sp>
        <p:nvSpPr>
          <p:cNvPr id="27" name="Объект 26"/>
          <p:cNvSpPr>
            <a:spLocks noGrp="1"/>
          </p:cNvSpPr>
          <p:nvPr>
            <p:ph sz="quarter" idx="11" hasCustomPrompt="1"/>
          </p:nvPr>
        </p:nvSpPr>
        <p:spPr>
          <a:xfrm>
            <a:off x="314325" y="285186"/>
            <a:ext cx="4151540" cy="10619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aseline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uk-UA" noProof="0" dirty="0"/>
              <a:t>Назва</a:t>
            </a:r>
            <a:r>
              <a:rPr lang="ru-RU" dirty="0"/>
              <a:t> факультету та </a:t>
            </a:r>
            <a:r>
              <a:rPr lang="uk-UA" dirty="0"/>
              <a:t>кафедри (не обов’язково при виступі в інших закладах та містах)</a:t>
            </a:r>
            <a:endParaRPr lang="ru-RU" dirty="0"/>
          </a:p>
        </p:txBody>
      </p:sp>
      <p:sp>
        <p:nvSpPr>
          <p:cNvPr id="29" name="Объект 28"/>
          <p:cNvSpPr>
            <a:spLocks noGrp="1"/>
          </p:cNvSpPr>
          <p:nvPr>
            <p:ph sz="quarter" idx="12" hasCustomPrompt="1"/>
          </p:nvPr>
        </p:nvSpPr>
        <p:spPr>
          <a:xfrm>
            <a:off x="314325" y="4091089"/>
            <a:ext cx="7527471" cy="7621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ru-RU" dirty="0" err="1"/>
              <a:t>Науковий</a:t>
            </a:r>
            <a:r>
              <a:rPr lang="ru-RU" dirty="0"/>
              <a:t> </a:t>
            </a:r>
            <a:r>
              <a:rPr lang="ru-RU" dirty="0" err="1"/>
              <a:t>ступінь</a:t>
            </a:r>
            <a:r>
              <a:rPr lang="ru-RU" dirty="0"/>
              <a:t>, </a:t>
            </a:r>
            <a:r>
              <a:rPr lang="ru-RU" dirty="0" err="1"/>
              <a:t>звання</a:t>
            </a:r>
            <a:r>
              <a:rPr lang="ru-RU" dirty="0"/>
              <a:t> та </a:t>
            </a:r>
            <a:r>
              <a:rPr lang="ru-RU" dirty="0" err="1"/>
              <a:t>повне</a:t>
            </a:r>
            <a:r>
              <a:rPr lang="ru-RU" dirty="0"/>
              <a:t> П.І.Б. особи,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виступає</a:t>
            </a:r>
            <a:endParaRPr lang="ru-RU" dirty="0"/>
          </a:p>
        </p:txBody>
      </p:sp>
      <p:sp>
        <p:nvSpPr>
          <p:cNvPr id="30" name="Объект 28"/>
          <p:cNvSpPr>
            <a:spLocks noGrp="1"/>
          </p:cNvSpPr>
          <p:nvPr>
            <p:ph sz="quarter" idx="13" hasCustomPrompt="1"/>
          </p:nvPr>
        </p:nvSpPr>
        <p:spPr>
          <a:xfrm>
            <a:off x="1445077" y="6399710"/>
            <a:ext cx="7266216" cy="2851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uk-UA" noProof="0" dirty="0"/>
              <a:t>перелік авторів</a:t>
            </a:r>
          </a:p>
        </p:txBody>
      </p:sp>
      <p:sp>
        <p:nvSpPr>
          <p:cNvPr id="31" name="Объект 28"/>
          <p:cNvSpPr>
            <a:spLocks noGrp="1"/>
          </p:cNvSpPr>
          <p:nvPr>
            <p:ph sz="quarter" idx="14" hasCustomPrompt="1"/>
          </p:nvPr>
        </p:nvSpPr>
        <p:spPr>
          <a:xfrm>
            <a:off x="1356630" y="4953391"/>
            <a:ext cx="5968094" cy="2674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uk-UA" noProof="0" dirty="0"/>
              <a:t>контактний </a:t>
            </a:r>
            <a:r>
              <a:rPr lang="en-US" noProof="0" dirty="0"/>
              <a:t>e-mail</a:t>
            </a:r>
            <a:r>
              <a:rPr lang="uk-UA" noProof="0" dirty="0"/>
              <a:t> або номер телефону для </a:t>
            </a:r>
            <a:r>
              <a:rPr lang="uk-UA" noProof="0" dirty="0" err="1"/>
              <a:t>месенджера</a:t>
            </a:r>
            <a:endParaRPr lang="uk-UA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6" hasCustomPrompt="1"/>
          </p:nvPr>
        </p:nvSpPr>
        <p:spPr>
          <a:xfrm>
            <a:off x="4629150" y="283247"/>
            <a:ext cx="2718140" cy="1063860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aseline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uk-UA" noProof="0" dirty="0"/>
              <a:t>Назва конференції або заходу</a:t>
            </a:r>
            <a:br>
              <a:rPr lang="uk-UA" noProof="0" dirty="0"/>
            </a:br>
            <a:r>
              <a:rPr lang="uk-UA" noProof="0" dirty="0"/>
              <a:t>Заклад, де відбудеться виступ</a:t>
            </a:r>
            <a:br>
              <a:rPr lang="uk-UA" noProof="0" dirty="0"/>
            </a:br>
            <a:r>
              <a:rPr lang="uk-UA" noProof="0" dirty="0"/>
              <a:t>Місто</a:t>
            </a:r>
            <a:br>
              <a:rPr lang="uk-UA" noProof="0" dirty="0"/>
            </a:br>
            <a:r>
              <a:rPr lang="uk-UA" noProof="0" dirty="0"/>
              <a:t>Дата виступу </a:t>
            </a:r>
          </a:p>
        </p:txBody>
      </p:sp>
    </p:spTree>
    <p:extLst>
      <p:ext uri="{BB962C8B-B14F-4D97-AF65-F5344CB8AC3E}">
        <p14:creationId xmlns:p14="http://schemas.microsoft.com/office/powerpoint/2010/main" val="767334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із назво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09" y="6073030"/>
            <a:ext cx="11268479" cy="606553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1470820" y="6392634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8DC56AA3-0D82-44D9-83B2-C252F27638A7}" type="slidenum">
              <a:rPr lang="ru-RU" sz="1600" smtClean="0"/>
              <a:pPr algn="ctr"/>
              <a:t>‹#›</a:t>
            </a:fld>
            <a:endParaRPr lang="ru-RU" sz="1600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176009" y="220889"/>
            <a:ext cx="11817327" cy="9636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 baseline="0"/>
            </a:lvl1pPr>
            <a:lvl2pPr marL="457200" indent="0">
              <a:buNone/>
              <a:defRPr sz="2800" b="1"/>
            </a:lvl2pPr>
            <a:lvl3pPr marL="914400" indent="0">
              <a:buNone/>
              <a:defRPr sz="2800" b="1"/>
            </a:lvl3pPr>
            <a:lvl4pPr marL="1371600" indent="0">
              <a:buNone/>
              <a:defRPr sz="2800" b="1"/>
            </a:lvl4pPr>
            <a:lvl5pPr marL="1828800" indent="0">
              <a:buNone/>
              <a:defRPr sz="2800" b="1"/>
            </a:lvl5pPr>
          </a:lstStyle>
          <a:p>
            <a:pPr lvl="0"/>
            <a:r>
              <a:rPr lang="uk-UA" dirty="0"/>
              <a:t>НАЗВА СЛАЙДУ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1" hasCustomPrompt="1"/>
          </p:nvPr>
        </p:nvSpPr>
        <p:spPr>
          <a:xfrm>
            <a:off x="652916" y="6325828"/>
            <a:ext cx="9960655" cy="2360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100" baseline="0"/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uk-UA" noProof="0" dirty="0"/>
              <a:t>П.І.Б. особи, що виступає. Назва університету. Не обов’язкове</a:t>
            </a:r>
          </a:p>
        </p:txBody>
      </p:sp>
    </p:spTree>
    <p:extLst>
      <p:ext uri="{BB962C8B-B14F-4D97-AF65-F5344CB8AC3E}">
        <p14:creationId xmlns:p14="http://schemas.microsoft.com/office/powerpoint/2010/main" val="1680843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без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09" y="6073030"/>
            <a:ext cx="11268479" cy="606553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470820" y="6392634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8DC56AA3-0D82-44D9-83B2-C252F27638A7}" type="slidenum">
              <a:rPr lang="ru-RU" sz="1600" smtClean="0"/>
              <a:pPr algn="ctr"/>
              <a:t>‹#›</a:t>
            </a:fld>
            <a:endParaRPr lang="ru-RU" sz="1600" dirty="0"/>
          </a:p>
        </p:txBody>
      </p:sp>
      <p:sp>
        <p:nvSpPr>
          <p:cNvPr id="9" name="Текст 13"/>
          <p:cNvSpPr>
            <a:spLocks noGrp="1"/>
          </p:cNvSpPr>
          <p:nvPr>
            <p:ph type="body" sz="quarter" idx="11" hasCustomPrompt="1"/>
          </p:nvPr>
        </p:nvSpPr>
        <p:spPr>
          <a:xfrm>
            <a:off x="652916" y="6325828"/>
            <a:ext cx="9960655" cy="2360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100" baseline="0"/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uk-UA" noProof="0" dirty="0"/>
              <a:t>П.І.Б. особи, що виступає. Назва університету. Не обов’язкове</a:t>
            </a:r>
          </a:p>
        </p:txBody>
      </p:sp>
    </p:spTree>
    <p:extLst>
      <p:ext uri="{BB962C8B-B14F-4D97-AF65-F5344CB8AC3E}">
        <p14:creationId xmlns:p14="http://schemas.microsoft.com/office/powerpoint/2010/main" val="1761681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озді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2015" y="2346098"/>
            <a:ext cx="6174921" cy="2165803"/>
          </a:xfrm>
          <a:prstGeom prst="rect">
            <a:avLst/>
          </a:prstGeom>
        </p:spPr>
        <p:txBody>
          <a:bodyPr anchor="ctr"/>
          <a:lstStyle>
            <a:lvl1pPr>
              <a:defRPr sz="3200" b="1"/>
            </a:lvl1pPr>
          </a:lstStyle>
          <a:p>
            <a:r>
              <a:rPr lang="uk-UA" noProof="0" dirty="0"/>
              <a:t>Назва розділу</a:t>
            </a:r>
          </a:p>
        </p:txBody>
      </p:sp>
    </p:spTree>
    <p:extLst>
      <p:ext uri="{BB962C8B-B14F-4D97-AF65-F5344CB8AC3E}">
        <p14:creationId xmlns:p14="http://schemas.microsoft.com/office/powerpoint/2010/main" val="3139923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озділ зі з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2015" y="434171"/>
            <a:ext cx="5977345" cy="571669"/>
          </a:xfrm>
          <a:prstGeom prst="rect">
            <a:avLst/>
          </a:prstGeom>
        </p:spPr>
        <p:txBody>
          <a:bodyPr anchor="b"/>
          <a:lstStyle>
            <a:lvl1pPr>
              <a:defRPr sz="3200" b="1"/>
            </a:lvl1pPr>
          </a:lstStyle>
          <a:p>
            <a:r>
              <a:rPr lang="uk-UA" noProof="0" dirty="0"/>
              <a:t>Назва розділу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332014" y="1172037"/>
            <a:ext cx="5977345" cy="5424706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 baseline="0"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uk-UA" dirty="0"/>
              <a:t>Назва пункту</a:t>
            </a:r>
          </a:p>
          <a:p>
            <a:pPr lvl="0"/>
            <a:r>
              <a:rPr lang="uk-UA" dirty="0"/>
              <a:t>Назва пункту</a:t>
            </a:r>
          </a:p>
          <a:p>
            <a:pPr lvl="0"/>
            <a:r>
              <a:rPr lang="uk-UA" dirty="0"/>
              <a:t>Назва пункту</a:t>
            </a:r>
          </a:p>
          <a:p>
            <a:pPr lvl="0"/>
            <a:r>
              <a:rPr lang="uk-UA" dirty="0"/>
              <a:t>Назва пункту</a:t>
            </a:r>
            <a:endParaRPr lang="ru-RU" dirty="0"/>
          </a:p>
          <a:p>
            <a:pPr lvl="0"/>
            <a:endParaRPr lang="ru-RU" dirty="0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 flipV="1">
            <a:off x="418035" y="1005840"/>
            <a:ext cx="6024327" cy="15776"/>
          </a:xfrm>
          <a:prstGeom prst="line">
            <a:avLst/>
          </a:prstGeom>
          <a:ln w="12700">
            <a:solidFill>
              <a:srgbClr val="3146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0880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1522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0" r:id="rId3"/>
    <p:sldLayoutId id="2147483651" r:id="rId4"/>
    <p:sldLayoutId id="2147483652" r:id="rId5"/>
    <p:sldLayoutId id="214748365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Объект 1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Объект 15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Объект 16"/>
          <p:cNvSpPr>
            <a:spLocks noGrp="1"/>
          </p:cNvSpPr>
          <p:nvPr>
            <p:ph sz="quarter" idx="13"/>
          </p:nvPr>
        </p:nvSpPr>
        <p:spPr>
          <a:xfrm>
            <a:off x="314325" y="6399710"/>
            <a:ext cx="8396968" cy="285199"/>
          </a:xfrm>
          <a:solidFill>
            <a:schemeClr val="bg1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263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Приклади пустих слайдів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9719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248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873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570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826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Объект 19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1" name="Объект 20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2" name="Объект 2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3" name="Объект 2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5262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DNU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0000"/>
      </a:accent1>
      <a:accent2>
        <a:srgbClr val="035F8E"/>
      </a:accent2>
      <a:accent3>
        <a:srgbClr val="70AD47"/>
      </a:accent3>
      <a:accent4>
        <a:srgbClr val="093864"/>
      </a:accent4>
      <a:accent5>
        <a:srgbClr val="ED7D31"/>
      </a:accent5>
      <a:accent6>
        <a:srgbClr val="FFC000"/>
      </a:accent6>
      <a:hlink>
        <a:srgbClr val="5B9BD5"/>
      </a:hlink>
      <a:folHlink>
        <a:srgbClr val="70AD47"/>
      </a:folHlink>
    </a:clrScheme>
    <a:fontScheme name="DNUT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</TotalTime>
  <Words>3</Words>
  <Application>Microsoft Office PowerPoint</Application>
  <PresentationFormat>Широкоэкранный</PresentationFormat>
  <Paragraphs>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Тема Office</vt:lpstr>
      <vt:lpstr>Презентация PowerPoint</vt:lpstr>
      <vt:lpstr>Приклади пустих слайдів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Микола Трегуб</cp:lastModifiedBy>
  <cp:revision>59</cp:revision>
  <dcterms:created xsi:type="dcterms:W3CDTF">2018-01-06T22:34:48Z</dcterms:created>
  <dcterms:modified xsi:type="dcterms:W3CDTF">2018-06-11T18:25:13Z</dcterms:modified>
</cp:coreProperties>
</file>